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68" r:id="rId3"/>
    <p:sldId id="273" r:id="rId4"/>
    <p:sldId id="274" r:id="rId5"/>
    <p:sldId id="275" r:id="rId6"/>
    <p:sldId id="272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8285" autoAdjust="0"/>
  </p:normalViewPr>
  <p:slideViewPr>
    <p:cSldViewPr snapToGrid="0">
      <p:cViewPr varScale="1">
        <p:scale>
          <a:sx n="42" d="100"/>
          <a:sy n="42" d="100"/>
        </p:scale>
        <p:origin x="112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1770A-2A06-4205-A90F-BEF974669795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656BD-B1D9-4A87-9D31-C6AC62B98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3336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http://www.npo.nl/reizen-waes/VPWON_1261123 reizen </a:t>
            </a:r>
            <a:r>
              <a:rPr lang="nl-NL" dirty="0" err="1" smtClean="0"/>
              <a:t>waes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656BD-B1D9-4A87-9D31-C6AC62B9820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951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656BD-B1D9-4A87-9D31-C6AC62B9820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408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Ons</a:t>
            </a:r>
            <a:r>
              <a:rPr lang="nl-NL" baseline="0" dirty="0" smtClean="0"/>
              <a:t> doel met de afgelopen workshops: bewustwording van eigen cultuur en een start maken met bewust worden van andere culturen. </a:t>
            </a:r>
          </a:p>
          <a:p>
            <a:endParaRPr lang="nl-NL" baseline="0" dirty="0" smtClean="0"/>
          </a:p>
          <a:p>
            <a:r>
              <a:rPr lang="nl-NL" baseline="0" dirty="0" smtClean="0"/>
              <a:t>Doel komende tijd: verder met bewustwording  </a:t>
            </a:r>
          </a:p>
          <a:p>
            <a:endParaRPr lang="nl-NL" baseline="0" dirty="0" smtClean="0"/>
          </a:p>
          <a:p>
            <a:r>
              <a:rPr lang="nl-NL" baseline="0" dirty="0" smtClean="0"/>
              <a:t>Jullie leerpunten nemen we mee in periode 2.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656BD-B1D9-4A87-9D31-C6AC62B9820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049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8429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34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78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924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35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9898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3811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8507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47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17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747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444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98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730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532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318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288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582E-C24C-4356-8509-36C74B92EDBD}" type="datetimeFigureOut">
              <a:rPr lang="nl-NL" smtClean="0"/>
              <a:t>15-3-2018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226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po.nl/de-trek/VPWON_126144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oov.be/film/Emergency_Exit/2016/" TargetMode="External"/><Relationship Id="rId2" Type="http://schemas.openxmlformats.org/officeDocument/2006/relationships/hyperlink" Target="http://www.entoen.nu/veelkleurignederland/verwijzingen/boeken-en-film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Keuzedeel internationalisering 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b="1" dirty="0" smtClean="0"/>
              <a:t>Overbruggen (</a:t>
            </a:r>
            <a:r>
              <a:rPr lang="nl-NL" b="1" dirty="0"/>
              <a:t>interculturele) </a:t>
            </a:r>
            <a:r>
              <a:rPr lang="nl-NL" b="1" dirty="0" smtClean="0"/>
              <a:t>diversiteit, VP en VZ-IG 1 periode 1</a:t>
            </a:r>
          </a:p>
          <a:p>
            <a:r>
              <a:rPr lang="nl-NL" b="1" dirty="0" smtClean="0"/>
              <a:t>Workshop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436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thuisopdracht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In je groepje</a:t>
            </a:r>
          </a:p>
          <a:p>
            <a:r>
              <a:rPr lang="nl-NL" dirty="0" smtClean="0"/>
              <a:t>Bespreek wat je in je thuisopdracht hebt ontdekt en vergelijk dat met elkaar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Klassikaal:</a:t>
            </a:r>
          </a:p>
          <a:p>
            <a:r>
              <a:rPr lang="nl-NL" dirty="0" smtClean="0"/>
              <a:t>Belangrijkste uitkomsten vergelijken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277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Kijkopdracht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r>
              <a:rPr lang="nl-NL" u="sng" dirty="0">
                <a:hlinkClick r:id="rId3"/>
              </a:rPr>
              <a:t>http://www.npo.nl/de-trek/VPWON_1261445</a:t>
            </a:r>
            <a:r>
              <a:rPr lang="nl-NL" dirty="0"/>
              <a:t> </a:t>
            </a:r>
            <a:r>
              <a:rPr lang="nl-NL" dirty="0" smtClean="0"/>
              <a:t>(0.45 minuten)</a:t>
            </a:r>
            <a:endParaRPr lang="nl-NL" dirty="0"/>
          </a:p>
          <a:p>
            <a:r>
              <a:rPr lang="nl-NL" dirty="0"/>
              <a:t>De Trek, afl. de gedeporteerden van Bram Vermeulen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Beantwoord de volgende vragen bij deze documentaire.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225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04332" y="764373"/>
            <a:ext cx="10301868" cy="1293028"/>
          </a:xfrm>
        </p:spPr>
        <p:txBody>
          <a:bodyPr/>
          <a:lstStyle/>
          <a:p>
            <a:r>
              <a:rPr lang="nl-NL" dirty="0" smtClean="0"/>
              <a:t>Kijkvragen bij “de gedeporteerden” 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Wie sponsort de </a:t>
            </a:r>
            <a:r>
              <a:rPr lang="nl-NL" dirty="0" err="1" smtClean="0"/>
              <a:t>re-migratie</a:t>
            </a:r>
            <a:r>
              <a:rPr lang="nl-NL" dirty="0" smtClean="0"/>
              <a:t> en waarom? Wat vind je daarvan?</a:t>
            </a:r>
          </a:p>
          <a:p>
            <a:r>
              <a:rPr lang="nl-NL" dirty="0" smtClean="0"/>
              <a:t>Hadden de </a:t>
            </a:r>
            <a:r>
              <a:rPr lang="nl-NL" dirty="0" err="1" smtClean="0"/>
              <a:t>re-migranten</a:t>
            </a:r>
            <a:r>
              <a:rPr lang="nl-NL" dirty="0" smtClean="0"/>
              <a:t> een goed beeld van Europa? Waaruit blijkt hun beeld? </a:t>
            </a:r>
          </a:p>
          <a:p>
            <a:r>
              <a:rPr lang="nl-NL" dirty="0" smtClean="0"/>
              <a:t>Wat levert het de </a:t>
            </a:r>
            <a:r>
              <a:rPr lang="nl-NL" dirty="0" err="1" smtClean="0"/>
              <a:t>re-migranten</a:t>
            </a:r>
            <a:r>
              <a:rPr lang="nl-NL" dirty="0" smtClean="0"/>
              <a:t> op dat ze in Europa zijn geweest?</a:t>
            </a:r>
          </a:p>
          <a:p>
            <a:r>
              <a:rPr lang="nl-NL" dirty="0" smtClean="0"/>
              <a:t>De </a:t>
            </a:r>
            <a:r>
              <a:rPr lang="nl-NL" dirty="0" err="1" smtClean="0"/>
              <a:t>re-migranten</a:t>
            </a:r>
            <a:r>
              <a:rPr lang="nl-NL" dirty="0" smtClean="0"/>
              <a:t> hebben alle drie met heel eigen dingen te maken;</a:t>
            </a:r>
          </a:p>
          <a:p>
            <a:pPr lvl="1"/>
            <a:r>
              <a:rPr lang="nl-NL" dirty="0" smtClean="0"/>
              <a:t>De jongeman uit Engeland moet beschermingsgeld betalen</a:t>
            </a:r>
          </a:p>
          <a:p>
            <a:pPr lvl="1"/>
            <a:r>
              <a:rPr lang="nl-NL" dirty="0" smtClean="0"/>
              <a:t>De vrouw met kinderen uit Nederland kan niet terug naar familie vanwege meisjesbesnijdenis</a:t>
            </a:r>
          </a:p>
          <a:p>
            <a:pPr lvl="1"/>
            <a:r>
              <a:rPr lang="nl-NL" dirty="0" smtClean="0"/>
              <a:t>De man die automonteur is heeft extra status gekregen omdat hij in Europa was. </a:t>
            </a:r>
          </a:p>
          <a:p>
            <a:r>
              <a:rPr lang="nl-NL" dirty="0" smtClean="0"/>
              <a:t>Hoe terecht vind je het dat ze zijn teruggestuurd? </a:t>
            </a:r>
          </a:p>
          <a:p>
            <a:r>
              <a:rPr lang="nl-NL" dirty="0" smtClean="0"/>
              <a:t>Wat heeft je het meest geraakt (verdriet, irritatie, boosheid, blijdschap, schrik) in deze documentaire? Leg uit.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9122" y="5775588"/>
            <a:ext cx="1932878" cy="108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1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Thuisopdracht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Wat heb je tot nu  toe geleerd?</a:t>
            </a:r>
          </a:p>
          <a:p>
            <a:pPr marL="0" indent="0">
              <a:buNone/>
            </a:pPr>
            <a:r>
              <a:rPr lang="nl-NL" dirty="0" smtClean="0"/>
              <a:t>Denk niet alleen aan nieuwe kennis, maar ook aan aspecten van houding en meningen. 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Wat wil je leren over internationalisering in de komende perioden?</a:t>
            </a:r>
          </a:p>
          <a:p>
            <a:r>
              <a:rPr lang="nl-NL" dirty="0" smtClean="0"/>
              <a:t>Voor jezelf</a:t>
            </a:r>
          </a:p>
          <a:p>
            <a:r>
              <a:rPr lang="nl-NL" dirty="0" smtClean="0"/>
              <a:t>Voor je beroep</a:t>
            </a:r>
          </a:p>
          <a:p>
            <a:endParaRPr lang="nl-NL" dirty="0"/>
          </a:p>
          <a:p>
            <a:r>
              <a:rPr lang="nl-NL" dirty="0" smtClean="0"/>
              <a:t>Schrijf op en stop in je mapje.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20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 de vakantie: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In je groepje</a:t>
            </a:r>
          </a:p>
          <a:p>
            <a:pPr>
              <a:buFontTx/>
              <a:buChar char="-"/>
            </a:pPr>
            <a:r>
              <a:rPr lang="nl-NL" dirty="0" smtClean="0"/>
              <a:t>Zoek op internet wat buitenlanders vinden van </a:t>
            </a:r>
            <a:r>
              <a:rPr lang="nl-NL" dirty="0"/>
              <a:t>N</a:t>
            </a:r>
            <a:r>
              <a:rPr lang="nl-NL" dirty="0" smtClean="0"/>
              <a:t>ederland en de Nederlanders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Bert en ik: </a:t>
            </a:r>
          </a:p>
          <a:p>
            <a:pPr>
              <a:buFontTx/>
              <a:buChar char="-"/>
            </a:pPr>
            <a:r>
              <a:rPr lang="nl-NL" dirty="0" smtClean="0"/>
              <a:t>Regelen volgende lessen tot de plusweken </a:t>
            </a:r>
          </a:p>
          <a:p>
            <a:pPr>
              <a:buFontTx/>
              <a:buChar char="-"/>
            </a:pPr>
            <a:r>
              <a:rPr lang="nl-NL" dirty="0" smtClean="0"/>
              <a:t>Vrije uren vrijdag dat de klas weg is: bespreken examens en plusweken (opdracht boekje en film)  (</a:t>
            </a:r>
            <a:r>
              <a:rPr lang="nl-NL" dirty="0"/>
              <a:t>B</a:t>
            </a:r>
            <a:r>
              <a:rPr lang="nl-NL" dirty="0" smtClean="0"/>
              <a:t>etty uitnodigen).   </a:t>
            </a:r>
          </a:p>
          <a:p>
            <a:pPr>
              <a:buFontTx/>
              <a:buChar char="-"/>
            </a:pPr>
            <a:r>
              <a:rPr lang="nl-NL" dirty="0" smtClean="0"/>
              <a:t>Filmtitel: “Crash” 2004 Paul </a:t>
            </a:r>
            <a:r>
              <a:rPr lang="nl-NL" dirty="0" err="1" smtClean="0"/>
              <a:t>Haggis</a:t>
            </a:r>
            <a:r>
              <a:rPr lang="nl-NL" dirty="0" smtClean="0"/>
              <a:t> </a:t>
            </a:r>
          </a:p>
          <a:p>
            <a:pPr>
              <a:buFontTx/>
              <a:buChar char="-"/>
            </a:pPr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www.entoen.nu/veelkleurignederland/verwijzingen/boeken-en-films</a:t>
            </a:r>
            <a:r>
              <a:rPr lang="nl-NL" dirty="0" smtClean="0"/>
              <a:t> </a:t>
            </a:r>
          </a:p>
          <a:p>
            <a:pPr>
              <a:buFontTx/>
              <a:buChar char="-"/>
            </a:pPr>
            <a:r>
              <a:rPr lang="nl-NL">
                <a:hlinkClick r:id="rId3"/>
              </a:rPr>
              <a:t>http://www.mooov.be/film/Emergency_Exit/2016</a:t>
            </a:r>
            <a:r>
              <a:rPr lang="nl-NL" smtClean="0">
                <a:hlinkClick r:id="rId3"/>
              </a:rPr>
              <a:t>/</a:t>
            </a:r>
            <a:r>
              <a:rPr lang="nl-NL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5553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Evaluatie van de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TM04033937[[fn=Condensspoor]]</Template>
  <TotalTime>183</TotalTime>
  <Words>334</Words>
  <Application>Microsoft Office PowerPoint</Application>
  <PresentationFormat>Breedbeeld</PresentationFormat>
  <Paragraphs>55</Paragraphs>
  <Slides>7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Condensspoor</vt:lpstr>
      <vt:lpstr>Keuzedeel internationalisering 1</vt:lpstr>
      <vt:lpstr>thuisopdracht</vt:lpstr>
      <vt:lpstr>Kijkopdracht </vt:lpstr>
      <vt:lpstr>Kijkvragen bij “de gedeporteerden”  </vt:lpstr>
      <vt:lpstr>Thuisopdracht </vt:lpstr>
      <vt:lpstr>Na de vakantie:  </vt:lpstr>
      <vt:lpstr>Evaluatie van de 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Keuzedeel internationalisering 1</dc:title>
  <dc:creator>Emma Kolbeek</dc:creator>
  <cp:lastModifiedBy>Kolbeek - Offereins, H.</cp:lastModifiedBy>
  <cp:revision>29</cp:revision>
  <dcterms:created xsi:type="dcterms:W3CDTF">2016-11-15T10:06:42Z</dcterms:created>
  <dcterms:modified xsi:type="dcterms:W3CDTF">2018-03-15T07:38:43Z</dcterms:modified>
</cp:coreProperties>
</file>